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88FC3-2521-46A7-A432-29ABEF886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4ECC96-A685-43E2-8A11-828C3EA69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163D94-DBA2-455C-9770-6C5D94C4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0B214-10FA-43EF-8DF4-CF791FD4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805466-0552-4024-932E-11F37967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24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26DF4-D178-4E1B-841A-43FB140B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513A5E-D202-4C0D-8454-6771B2F8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75EC96-8CB0-4566-86DF-9A41D3D5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B61D9-D0C6-4D36-88F2-BC415E8F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1A760-1AF8-4B38-BBE1-674C9284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99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B76E2F-4CED-4828-ACE6-781CCB04E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FFA085-0CE5-42FC-9BBC-11D595156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18581-F287-4B89-ABC2-04D5CF2E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F48E-B5C0-4516-A03B-4688DB7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16AC4-8461-4790-95EA-6FCC4BBC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50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D85D3-C044-4186-838E-0DD7E09E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D2C3C-A6CF-4C0C-BB67-8EC8A9E07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950438-046F-41FA-80F8-373101D0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CFCAA-E07A-4514-B627-A54ACC23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8D350-266A-4661-BB99-7DF35F97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25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2D2B0-3198-4114-87D5-81EB3CB8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21129-2C31-4873-AD68-DD6ED916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8EB15-9E65-4A65-961A-5A36F282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E103A5-BF0E-4661-8072-70C5A616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916733-1C92-489D-8DDA-03CCA864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92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E1C6E-E4C0-4EE1-9878-C48237E3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D23F3-C07F-497D-A5A5-B51ECE65A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3C9686-028F-4D79-8C9B-16CB3369E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25658C-8F92-4E78-8EC8-6B6FCEC7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0BDD6D-5ED3-4854-B33C-BD48ACBA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84A01E-8B50-45B8-9487-6B9B119E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0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998AB-62CA-4459-923D-FAD07D31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C2C4D7-0FEE-45A4-B127-459BE2B5A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6751D1-B563-4BF7-9529-F57D9A628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60AC91-E572-4B37-8ADF-35F6BAF42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768E7D-A5D0-464D-8302-DAE04673C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6A48AD-0836-404D-83DB-61349369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20575E-329A-4407-BC36-1BE900F7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3EB98B-82BC-4202-BECD-27181BA7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92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6FD4A-F8A1-48A6-A649-9BD1C633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E1873A-3483-4EA7-9A25-3307D6FD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606616-0DDE-42DC-AFB2-2F15F27A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A4C7CD-B3FC-4F51-908C-5A96CBF0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9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DD79DF-2658-49B2-BB51-6763D7228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E48BC0-D333-4FED-98C7-30B9F2C9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8AD71A-A565-4C94-9605-8606DB44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29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01240-33E3-47B2-8D1F-7C23AF9A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B25EE-F4C1-4C15-919B-894C9D8E6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36529B-280B-4674-854D-DE7F2D964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3B24A-344D-49BC-B52A-B0A18BEF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0816D2-536C-4DFF-A7D6-5AB38F77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C4B60-D439-4D00-9C30-457887F1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045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1B7FE-CB48-4B16-9A50-D673B13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9CFB5C-F8AC-422C-B5CC-52F5282D2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35860E-AEDE-47EE-82EF-491B12484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D02D08-6B8B-4043-A1F0-077BD632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15524E-9F6E-4882-9E56-269DD6E0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46358-31C3-4E94-97EF-39B478B1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4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004964-2831-4A1E-902D-616100A3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C99A67-B68A-4C5A-806E-17AC68D8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E5A6B-0DC5-487A-9924-19B2C27D2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1753-476D-4DDE-ACC5-EC9B91EFDCA3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C98B8A-4A7B-4C32-BF70-14BF5EB1E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D13CC7-E5EC-4890-9088-E01241B9A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6C6B-D55C-4BDD-AE82-D6C9A8E5AD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66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O1cxmRTIV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nvP42aZv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D17DF-F258-410D-B445-42F81B2E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3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dirty="0"/>
              <a:t>ACTIVIDADES </a:t>
            </a:r>
            <a:r>
              <a:rPr lang="es-CL" dirty="0" err="1"/>
              <a:t>N°</a:t>
            </a:r>
            <a:r>
              <a:rPr lang="es-CL" dirty="0"/>
              <a:t> 1 Y 2 MODULO SOLDADURA INDUSTRIAL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BE4CE1-2EDD-4BB6-8587-E44B41700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089" y="3785015"/>
            <a:ext cx="9144000" cy="1655762"/>
          </a:xfrm>
        </p:spPr>
        <p:txBody>
          <a:bodyPr/>
          <a:lstStyle/>
          <a:p>
            <a:r>
              <a:rPr lang="es-CL" dirty="0"/>
              <a:t>Profesor: Jose Luis Muñoz tapia/Rodrigo Morales </a:t>
            </a:r>
          </a:p>
          <a:p>
            <a:r>
              <a:rPr lang="es-CL" dirty="0"/>
              <a:t>Especialidad: mecánica industrial. </a:t>
            </a:r>
          </a:p>
        </p:txBody>
      </p:sp>
      <p:pic>
        <p:nvPicPr>
          <p:cNvPr id="1026" name="Picture 2" descr="Listal_Enlaces: Mi Nuevo Proyecto Informático Educativo">
            <a:extLst>
              <a:ext uri="{FF2B5EF4-FFF2-40B4-BE49-F238E27FC236}">
                <a16:creationId xmlns:a16="http://schemas.microsoft.com/office/drawing/2014/main" id="{3638E5DC-984E-4218-9BE6-54130E12E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6851"/>
          <a:stretch/>
        </p:blipFill>
        <p:spPr bwMode="auto">
          <a:xfrm>
            <a:off x="8332720" y="3761064"/>
            <a:ext cx="1685925" cy="265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3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5971E-797F-4614-AF32-0E2E5230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n°1: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49F489-51BD-40AC-8D46-80C04C1B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Ver video en el link indicado a continuación y responder cuestionario (Diapositiva n°3).</a:t>
            </a:r>
          </a:p>
          <a:p>
            <a:pPr marL="0" indent="0" algn="just">
              <a:buNone/>
            </a:pPr>
            <a:r>
              <a:rPr lang="es-CL" dirty="0">
                <a:hlinkClick r:id="rId2"/>
              </a:rPr>
              <a:t>https://www.youtube.com/watch?v=eO1cxmRTIVU</a:t>
            </a:r>
            <a:endParaRPr lang="es-CL" dirty="0"/>
          </a:p>
          <a:p>
            <a:pPr algn="just"/>
            <a:r>
              <a:rPr lang="es-CL" dirty="0"/>
              <a:t>El cuestionario debe ser entregado al correo electrónico jmunozt7@gmail.com escrito a mano, con su nombre, curso y fecha respectivas, escaneado o fotografiado de sus cuadernos. </a:t>
            </a:r>
          </a:p>
        </p:txBody>
      </p:sp>
    </p:spTree>
    <p:extLst>
      <p:ext uri="{BB962C8B-B14F-4D97-AF65-F5344CB8AC3E}">
        <p14:creationId xmlns:p14="http://schemas.microsoft.com/office/powerpoint/2010/main" val="47565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2AD32-AD21-4EDC-935D-86F8116A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Cuestionario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9A395-6A29-4C74-AACD-3835D9EF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1.-¿Por qué la soldadura es mas fuerte al fusionarse con el metal base?</a:t>
            </a:r>
          </a:p>
          <a:p>
            <a:r>
              <a:rPr lang="es-CL" dirty="0"/>
              <a:t>2.-¿ Qué temperatura se genera en el arco eléctrico y a que se asemeja? </a:t>
            </a:r>
          </a:p>
          <a:p>
            <a:r>
              <a:rPr lang="es-CL" dirty="0"/>
              <a:t>3.-Describa, con sus palabras, el proceso de soldadura por explosión. </a:t>
            </a:r>
          </a:p>
          <a:p>
            <a:r>
              <a:rPr lang="es-CL" dirty="0"/>
              <a:t>4.-Describa, con sus palabras, el sistema de soldadura sumergible en seco y húmedo. </a:t>
            </a:r>
          </a:p>
          <a:p>
            <a:r>
              <a:rPr lang="es-CL" dirty="0"/>
              <a:t>5.-¿A qué año aproximadamente pertenece el primer sistema de soldadura.</a:t>
            </a:r>
          </a:p>
          <a:p>
            <a:r>
              <a:rPr lang="es-CL" dirty="0"/>
              <a:t>6.- Describa, con sus palabras, el sistema de soldadura por punto.</a:t>
            </a:r>
          </a:p>
          <a:p>
            <a:r>
              <a:rPr lang="es-CL" dirty="0"/>
              <a:t>7.-¿Cómo es posible soldar el plástico? Describa cada uno. </a:t>
            </a:r>
          </a:p>
          <a:p>
            <a:r>
              <a:rPr lang="es-CL" dirty="0"/>
              <a:t>8.-¿Por qué el lugar en que se ha soldado es mas fuerte que el metal base?</a:t>
            </a:r>
          </a:p>
        </p:txBody>
      </p:sp>
    </p:spTree>
    <p:extLst>
      <p:ext uri="{BB962C8B-B14F-4D97-AF65-F5344CB8AC3E}">
        <p14:creationId xmlns:p14="http://schemas.microsoft.com/office/powerpoint/2010/main" val="320098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D2E60-C429-4711-82EB-A6623A5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n°2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AB7FC6-42B3-4664-AD41-E2BC1BDE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Ver video en el link indicado a continuación y responder cuestionario (Diapositiva n°5).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https://www.youtube.com/watch?v=YnvP42aZvmA</a:t>
            </a:r>
            <a:endParaRPr lang="es-CL" dirty="0"/>
          </a:p>
          <a:p>
            <a:r>
              <a:rPr lang="es-CL" dirty="0"/>
              <a:t>El cuestionario debe ser entregado al correo electrónico jmunozt7@gmail.com escrito a mano, con su nombre, curso y fecha respectivas, escaneado o fotografiado de sus cuadernos.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5435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Cuestionario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pretende la nueva reforma?¿como se consigue?</a:t>
            </a:r>
          </a:p>
          <a:p>
            <a:r>
              <a:rPr lang="es-CL" dirty="0"/>
              <a:t>¿Cuál es la función del cable a tierra?</a:t>
            </a:r>
          </a:p>
          <a:p>
            <a:r>
              <a:rPr lang="es-CL" dirty="0"/>
              <a:t>Nombre las precauciones que se debe tener en: tronzadora, oxicorte y perforación con taladro (antes, durante y después) </a:t>
            </a:r>
          </a:p>
          <a:p>
            <a:r>
              <a:rPr lang="es-CL" dirty="0"/>
              <a:t>Nombre riesgo y prevención para soldadura eléctrica por arco, esmeril angular y esmeril de pedestal.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5625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346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ACTIVIDADES N° 1 Y 2 MODULO SOLDADURA INDUSTRIAL </vt:lpstr>
      <vt:lpstr>Actividad n°1: </vt:lpstr>
      <vt:lpstr>Cuestionario </vt:lpstr>
      <vt:lpstr>Actividad n°2</vt:lpstr>
      <vt:lpstr>Cuestionario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MODULO SOLDADURA INDUSTRIAL</dc:title>
  <dc:creator>Jose Luis Muñoz</dc:creator>
  <cp:lastModifiedBy>Jose Luis Muñoz</cp:lastModifiedBy>
  <cp:revision>7</cp:revision>
  <dcterms:created xsi:type="dcterms:W3CDTF">2020-03-27T01:55:46Z</dcterms:created>
  <dcterms:modified xsi:type="dcterms:W3CDTF">2020-04-30T19:11:14Z</dcterms:modified>
</cp:coreProperties>
</file>